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6769100" cy="36322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3" name=""/>
          <p:cNvCxnSpPr/>
          <p:nvPr/>
        </p:nvCxnSpPr>
        <p:spPr>
          <a:xfrm>
            <a:off x="1892300" y="787400"/>
            <a:ext cx="0" cy="33020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4" name=""/>
          <p:cNvCxnSpPr/>
          <p:nvPr/>
        </p:nvCxnSpPr>
        <p:spPr>
          <a:xfrm>
            <a:off x="3543300" y="787400"/>
            <a:ext cx="0" cy="33020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5" name=""/>
          <p:cNvCxnSpPr/>
          <p:nvPr/>
        </p:nvCxnSpPr>
        <p:spPr>
          <a:xfrm>
            <a:off x="5207000" y="787400"/>
            <a:ext cx="0" cy="33020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6" name=""/>
          <p:cNvCxnSpPr/>
          <p:nvPr/>
        </p:nvCxnSpPr>
        <p:spPr>
          <a:xfrm>
            <a:off x="6858000" y="787400"/>
            <a:ext cx="0" cy="33020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7" name=""/>
          <p:cNvSpPr/>
          <p:nvPr/>
        </p:nvSpPr>
        <p:spPr>
          <a:xfrm>
            <a:off x="1790700" y="508000"/>
            <a:ext cx="203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8" name=""/>
          <p:cNvSpPr/>
          <p:nvPr/>
        </p:nvSpPr>
        <p:spPr>
          <a:xfrm>
            <a:off x="3441700" y="508000"/>
            <a:ext cx="203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9" name=""/>
          <p:cNvSpPr/>
          <p:nvPr/>
        </p:nvSpPr>
        <p:spPr>
          <a:xfrm>
            <a:off x="5118100" y="508000"/>
            <a:ext cx="1778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</a:t>
            </a:r>
          </a:p>
        </p:txBody>
      </p:sp>
      <p:sp>
        <p:nvSpPr>
          <p:cNvPr id="10" name=""/>
          <p:cNvSpPr/>
          <p:nvPr/>
        </p:nvSpPr>
        <p:spPr>
          <a:xfrm>
            <a:off x="6756400" y="508000"/>
            <a:ext cx="203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d</a:t>
            </a:r>
          </a:p>
        </p:txBody>
      </p:sp>
      <p:sp>
        <p:nvSpPr>
          <p:cNvPr id="11" name=""/>
          <p:cNvSpPr/>
          <p:nvPr/>
        </p:nvSpPr>
        <p:spPr>
          <a:xfrm>
            <a:off x="3600450" y="800100"/>
            <a:ext cx="493979" cy="482600"/>
          </a:xfrm>
          <a:prstGeom prst="rect"/>
          <a:ln w="0">
            <a:noFill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Two</a:t>
            </a:r>
          </a:p>
          <a:p>
            <a:pPr algn="ctr" marL="0" marR="0" latinLnBrk="0"/>
            <a:r>
              <a:rPr dirty="0" sz="1600" err="1" lang="en-en">
                <a:latin typeface="Nimbus Sans"/>
              </a:rPr>
              <a:t>lines</a:t>
            </a:r>
          </a:p>
        </p:txBody>
      </p:sp>
      <p:sp>
        <p:nvSpPr>
          <p:cNvPr id="12" name=""/>
          <p:cNvSpPr/>
          <p:nvPr/>
        </p:nvSpPr>
        <p:spPr>
          <a:xfrm>
            <a:off x="2411272" y="1308100"/>
            <a:ext cx="1068527" cy="4826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Two longer</a:t>
            </a:r>
          </a:p>
          <a:p>
            <a:pPr algn="ctr" marL="0" marR="0" latinLnBrk="0"/>
            <a:r>
              <a:rPr dirty="0" sz="1600" err="1" lang="en-en">
                <a:latin typeface="Nimbus Sans"/>
              </a:rPr>
              <a:t>lines</a:t>
            </a:r>
          </a:p>
        </p:txBody>
      </p:sp>
      <p:sp>
        <p:nvSpPr>
          <p:cNvPr id="13" name=""/>
          <p:cNvSpPr/>
          <p:nvPr/>
        </p:nvSpPr>
        <p:spPr>
          <a:xfrm>
            <a:off x="1435100" y="1828800"/>
            <a:ext cx="393700" cy="406400"/>
          </a:xfrm>
          <a:prstGeom prst="rect"/>
          <a:solidFill>
            <a:srgbClr val="FFFF00">
              <a:alpha val="78431"/>
            </a:srgbClr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4" name=""/>
          <p:cNvSpPr/>
          <p:nvPr/>
        </p:nvSpPr>
        <p:spPr>
          <a:xfrm>
            <a:off x="2266950" y="2273300"/>
            <a:ext cx="393700" cy="406400"/>
          </a:xfrm>
          <a:prstGeom prst="rect"/>
          <a:solidFill>
            <a:srgbClr val="FFFF00">
              <a:alpha val="78431"/>
            </a:srgbClr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5" name=""/>
          <p:cNvSpPr/>
          <p:nvPr/>
        </p:nvSpPr>
        <p:spPr>
          <a:xfrm>
            <a:off x="4876800" y="2717800"/>
            <a:ext cx="393700" cy="406400"/>
          </a:xfrm>
          <a:prstGeom prst="rect"/>
          <a:solidFill>
            <a:srgbClr val="FFFF00">
              <a:alpha val="78431"/>
            </a:srgbClr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6" name=""/>
          <p:cNvSpPr/>
          <p:nvPr/>
        </p:nvSpPr>
        <p:spPr>
          <a:xfrm>
            <a:off x="1752600" y="3162300"/>
            <a:ext cx="5245100" cy="406400"/>
          </a:xfrm>
          <a:prstGeom prst="rect"/>
          <a:solidFill>
            <a:srgbClr val="FFFF00">
              <a:alpha val="78431"/>
            </a:srgbClr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7" name=""/>
          <p:cNvSpPr/>
          <p:nvPr/>
        </p:nvSpPr>
        <p:spPr>
          <a:xfrm>
            <a:off x="1885950" y="3606800"/>
            <a:ext cx="3314700" cy="406400"/>
          </a:xfrm>
          <a:prstGeom prst="rect"/>
          <a:solidFill>
            <a:srgbClr val="FFFF00">
              <a:alpha val="78431"/>
            </a:srgbClr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