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362200" cy="9525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800100" y="787400"/>
            <a:ext cx="0" cy="6223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625600" y="1346200"/>
            <a:ext cx="0" cy="63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2451100" y="787400"/>
            <a:ext cx="0" cy="6223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6" name=""/>
          <p:cNvSpPr/>
          <p:nvPr/>
        </p:nvSpPr>
        <p:spPr>
          <a:xfrm>
            <a:off x="685800" y="508000"/>
            <a:ext cx="228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7" name=""/>
          <p:cNvSpPr/>
          <p:nvPr/>
        </p:nvSpPr>
        <p:spPr>
          <a:xfrm>
            <a:off x="2336800" y="508000"/>
            <a:ext cx="228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cxnSp>
        <p:nvCxnSpPr>
          <p:cNvPr id="8" name=""/>
          <p:cNvCxnSpPr/>
          <p:nvPr/>
        </p:nvCxnSpPr>
        <p:spPr>
          <a:xfrm>
            <a:off x="806450" y="8953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9" name=""/>
          <p:cNvSpPr/>
          <p:nvPr/>
        </p:nvSpPr>
        <p:spPr>
          <a:xfrm>
            <a:off x="1511300" y="1066800"/>
            <a:ext cx="228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