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023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506" y="53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2396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4942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34038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2917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810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447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04945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17205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5709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80790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20520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4A70C8-4F78-455D-BEBD-FAD3400884CB}" type="datetimeFigureOut">
              <a:rPr lang="en-US" smtClean="0"/>
              <a:t>3/12/2023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841E46-BC38-4D44-927E-2CDEF10A49F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21515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lowchart: Magnetic Disk 5"/>
          <p:cNvSpPr/>
          <p:nvPr/>
        </p:nvSpPr>
        <p:spPr>
          <a:xfrm>
            <a:off x="2013297" y="750903"/>
            <a:ext cx="1858296" cy="1022555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github.com/</a:t>
            </a:r>
            <a:br>
              <a:rPr lang="en-GB" sz="1400" dirty="0"/>
            </a:br>
            <a:r>
              <a:rPr lang="en-GB" sz="1400"/>
              <a:t>apache/causeway.</a:t>
            </a:r>
            <a:r>
              <a:rPr lang="en-GB" sz="1400" dirty="0" err="1"/>
              <a:t>git</a:t>
            </a:r>
            <a:endParaRPr lang="en-US" sz="1400" dirty="0"/>
          </a:p>
        </p:txBody>
      </p:sp>
      <p:sp>
        <p:nvSpPr>
          <p:cNvPr id="7" name="Flowchart: Magnetic Disk 6"/>
          <p:cNvSpPr/>
          <p:nvPr/>
        </p:nvSpPr>
        <p:spPr>
          <a:xfrm>
            <a:off x="6027118" y="1916814"/>
            <a:ext cx="1858296" cy="1022555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github.com/</a:t>
            </a:r>
            <a:br>
              <a:rPr lang="en-GB" sz="1400"/>
            </a:br>
            <a:r>
              <a:rPr lang="en-GB" sz="1400"/>
              <a:t>myrepo/causeway.</a:t>
            </a:r>
            <a:r>
              <a:rPr lang="en-GB" sz="1400" dirty="0" err="1"/>
              <a:t>git</a:t>
            </a:r>
            <a:endParaRPr lang="en-US" sz="1400" dirty="0"/>
          </a:p>
        </p:txBody>
      </p:sp>
      <p:sp>
        <p:nvSpPr>
          <p:cNvPr id="8" name="Rectangle 7"/>
          <p:cNvSpPr/>
          <p:nvPr/>
        </p:nvSpPr>
        <p:spPr>
          <a:xfrm>
            <a:off x="571616" y="3902224"/>
            <a:ext cx="1681316" cy="113071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lowchart: Magnetic Disk 8"/>
          <p:cNvSpPr/>
          <p:nvPr/>
        </p:nvSpPr>
        <p:spPr>
          <a:xfrm>
            <a:off x="748597" y="4034957"/>
            <a:ext cx="1297856" cy="870155"/>
          </a:xfrm>
          <a:prstGeom prst="flowChartMagneticDisk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local git clone</a:t>
            </a:r>
            <a:endParaRPr lang="en-US" sz="1400" dirty="0"/>
          </a:p>
        </p:txBody>
      </p:sp>
      <p:sp>
        <p:nvSpPr>
          <p:cNvPr id="10" name="Trapezoid 9"/>
          <p:cNvSpPr/>
          <p:nvPr/>
        </p:nvSpPr>
        <p:spPr>
          <a:xfrm>
            <a:off x="384801" y="5121422"/>
            <a:ext cx="2074607" cy="501446"/>
          </a:xfrm>
          <a:prstGeom prst="trapezoid">
            <a:avLst>
              <a:gd name="adj" fmla="val 40686"/>
            </a:avLst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COMMITTER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6137380" y="3902224"/>
            <a:ext cx="1681316" cy="113071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lowchart: Magnetic Disk 11"/>
          <p:cNvSpPr/>
          <p:nvPr/>
        </p:nvSpPr>
        <p:spPr>
          <a:xfrm>
            <a:off x="6314361" y="4034957"/>
            <a:ext cx="1297856" cy="870155"/>
          </a:xfrm>
          <a:prstGeom prst="flowChartMagneticDisk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local git clone</a:t>
            </a:r>
            <a:endParaRPr lang="en-US" sz="1400" dirty="0"/>
          </a:p>
        </p:txBody>
      </p:sp>
      <p:sp>
        <p:nvSpPr>
          <p:cNvPr id="13" name="Trapezoid 12"/>
          <p:cNvSpPr/>
          <p:nvPr/>
        </p:nvSpPr>
        <p:spPr>
          <a:xfrm>
            <a:off x="5950565" y="5121422"/>
            <a:ext cx="2074607" cy="501446"/>
          </a:xfrm>
          <a:prstGeom prst="trapezoid">
            <a:avLst>
              <a:gd name="adj" fmla="val 40686"/>
            </a:avLst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CONTRIBUTOR</a:t>
            </a:r>
            <a:endParaRPr lang="en-US" dirty="0"/>
          </a:p>
        </p:txBody>
      </p:sp>
      <p:cxnSp>
        <p:nvCxnSpPr>
          <p:cNvPr id="19" name="Curved Connector 18"/>
          <p:cNvCxnSpPr>
            <a:stCxn id="6" idx="4"/>
            <a:endCxn id="7" idx="1"/>
          </p:cNvCxnSpPr>
          <p:nvPr/>
        </p:nvCxnSpPr>
        <p:spPr>
          <a:xfrm>
            <a:off x="3871593" y="1262181"/>
            <a:ext cx="3084673" cy="654633"/>
          </a:xfrm>
          <a:prstGeom prst="curvedConnector2">
            <a:avLst/>
          </a:prstGeom>
          <a:ln w="28575">
            <a:solidFill>
              <a:schemeClr val="bg2">
                <a:lumMod val="75000"/>
              </a:schemeClr>
            </a:solidFill>
            <a:prstDash val="sysDot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urved Connector 22"/>
          <p:cNvCxnSpPr>
            <a:stCxn id="7" idx="4"/>
            <a:endCxn id="12" idx="4"/>
          </p:cNvCxnSpPr>
          <p:nvPr/>
        </p:nvCxnSpPr>
        <p:spPr>
          <a:xfrm flipH="1">
            <a:off x="7612217" y="2428092"/>
            <a:ext cx="273197" cy="2041943"/>
          </a:xfrm>
          <a:prstGeom prst="curvedConnector3">
            <a:avLst>
              <a:gd name="adj1" fmla="val -83676"/>
            </a:avLst>
          </a:prstGeom>
          <a:ln w="28575">
            <a:solidFill>
              <a:schemeClr val="bg1">
                <a:lumMod val="50000"/>
              </a:schemeClr>
            </a:solidFill>
            <a:prstDash val="sysDot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Curved Connector 26"/>
          <p:cNvCxnSpPr>
            <a:stCxn id="12" idx="1"/>
            <a:endCxn id="7" idx="3"/>
          </p:cNvCxnSpPr>
          <p:nvPr/>
        </p:nvCxnSpPr>
        <p:spPr>
          <a:xfrm rot="16200000" flipV="1">
            <a:off x="6411984" y="3483651"/>
            <a:ext cx="1095588" cy="7023"/>
          </a:xfrm>
          <a:prstGeom prst="curvedConnector3">
            <a:avLst>
              <a:gd name="adj1" fmla="val 50000"/>
            </a:avLst>
          </a:prstGeom>
          <a:ln w="28575">
            <a:prstDash val="solid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urved Connector 38"/>
          <p:cNvCxnSpPr>
            <a:cxnSpLocks/>
            <a:stCxn id="9" idx="1"/>
            <a:endCxn id="6" idx="2"/>
          </p:cNvCxnSpPr>
          <p:nvPr/>
        </p:nvCxnSpPr>
        <p:spPr>
          <a:xfrm rot="5400000" flipH="1" flipV="1">
            <a:off x="319023" y="2340683"/>
            <a:ext cx="2772776" cy="615772"/>
          </a:xfrm>
          <a:prstGeom prst="curvedConnector2">
            <a:avLst/>
          </a:prstGeom>
          <a:ln w="28575">
            <a:prstDash val="solid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urved Connector 41"/>
          <p:cNvCxnSpPr>
            <a:stCxn id="7" idx="2"/>
            <a:endCxn id="9" idx="4"/>
          </p:cNvCxnSpPr>
          <p:nvPr/>
        </p:nvCxnSpPr>
        <p:spPr>
          <a:xfrm rot="10800000" flipV="1">
            <a:off x="2046454" y="2428091"/>
            <a:ext cx="3980665" cy="2041943"/>
          </a:xfrm>
          <a:prstGeom prst="curvedConnector3">
            <a:avLst>
              <a:gd name="adj1" fmla="val 50000"/>
            </a:avLst>
          </a:prstGeom>
          <a:ln w="28575">
            <a:prstDash val="dashDot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5548333" y="1046832"/>
            <a:ext cx="135909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/>
              <a:t>1. one-time fork</a:t>
            </a:r>
            <a:endParaRPr lang="en-US" sz="1400" dirty="0"/>
          </a:p>
        </p:txBody>
      </p:sp>
      <p:sp>
        <p:nvSpPr>
          <p:cNvPr id="51" name="TextBox 50"/>
          <p:cNvSpPr txBox="1"/>
          <p:nvPr/>
        </p:nvSpPr>
        <p:spPr>
          <a:xfrm>
            <a:off x="1476296" y="2361450"/>
            <a:ext cx="76655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/>
              <a:t>git pull</a:t>
            </a:r>
            <a:br>
              <a:rPr lang="en-GB" sz="1400" dirty="0"/>
            </a:br>
            <a:r>
              <a:rPr lang="en-GB" sz="1400" dirty="0"/>
              <a:t>git push</a:t>
            </a:r>
            <a:endParaRPr lang="en-US" sz="1400" dirty="0"/>
          </a:p>
        </p:txBody>
      </p:sp>
      <p:sp>
        <p:nvSpPr>
          <p:cNvPr id="52" name="TextBox 51"/>
          <p:cNvSpPr txBox="1"/>
          <p:nvPr/>
        </p:nvSpPr>
        <p:spPr>
          <a:xfrm>
            <a:off x="6130166" y="3209830"/>
            <a:ext cx="94288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/>
              <a:t>4. git push</a:t>
            </a:r>
            <a:endParaRPr lang="en-US" sz="1400" dirty="0"/>
          </a:p>
        </p:txBody>
      </p:sp>
      <p:cxnSp>
        <p:nvCxnSpPr>
          <p:cNvPr id="53" name="Curved Connector 52"/>
          <p:cNvCxnSpPr>
            <a:stCxn id="6" idx="3"/>
            <a:endCxn id="12" idx="2"/>
          </p:cNvCxnSpPr>
          <p:nvPr/>
        </p:nvCxnSpPr>
        <p:spPr>
          <a:xfrm rot="16200000" flipH="1">
            <a:off x="3280115" y="1435788"/>
            <a:ext cx="2696577" cy="3371916"/>
          </a:xfrm>
          <a:prstGeom prst="curvedConnector2">
            <a:avLst/>
          </a:prstGeom>
          <a:ln w="28575">
            <a:prstDash val="solid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4856467" y="3838617"/>
            <a:ext cx="8611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/>
              <a:t>3. git pull</a:t>
            </a:r>
            <a:endParaRPr lang="en-US" sz="1400" dirty="0"/>
          </a:p>
        </p:txBody>
      </p:sp>
      <p:sp>
        <p:nvSpPr>
          <p:cNvPr id="57" name="TextBox 56"/>
          <p:cNvSpPr txBox="1"/>
          <p:nvPr/>
        </p:nvSpPr>
        <p:spPr>
          <a:xfrm>
            <a:off x="7909293" y="4097997"/>
            <a:ext cx="102944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/>
              <a:t>2. one-time</a:t>
            </a:r>
            <a:br>
              <a:rPr lang="en-GB" sz="1400" dirty="0"/>
            </a:br>
            <a:r>
              <a:rPr lang="en-GB" sz="1400" dirty="0"/>
              <a:t>clone</a:t>
            </a:r>
            <a:endParaRPr lang="en-US" sz="1400" dirty="0"/>
          </a:p>
        </p:txBody>
      </p:sp>
      <p:sp>
        <p:nvSpPr>
          <p:cNvPr id="61" name="Flowchart: Document 60"/>
          <p:cNvSpPr/>
          <p:nvPr/>
        </p:nvSpPr>
        <p:spPr>
          <a:xfrm>
            <a:off x="3518471" y="4840011"/>
            <a:ext cx="706244" cy="721531"/>
          </a:xfrm>
          <a:prstGeom prst="flowChartDocumen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JIRA</a:t>
            </a:r>
            <a:endParaRPr lang="en-US" dirty="0"/>
          </a:p>
        </p:txBody>
      </p:sp>
      <p:sp>
        <p:nvSpPr>
          <p:cNvPr id="32" name="TextBox 31"/>
          <p:cNvSpPr txBox="1"/>
          <p:nvPr/>
        </p:nvSpPr>
        <p:spPr>
          <a:xfrm>
            <a:off x="2200342" y="3664527"/>
            <a:ext cx="148617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/>
              <a:t>7. Review &amp; apply</a:t>
            </a:r>
            <a:br>
              <a:rPr lang="en-GB" sz="1400" dirty="0"/>
            </a:br>
            <a:r>
              <a:rPr lang="en-GB" sz="1400" dirty="0"/>
              <a:t>pull request</a:t>
            </a:r>
            <a:endParaRPr lang="en-US" sz="1400" dirty="0"/>
          </a:p>
        </p:txBody>
      </p:sp>
      <p:sp>
        <p:nvSpPr>
          <p:cNvPr id="35" name="TextBox 34"/>
          <p:cNvSpPr txBox="1"/>
          <p:nvPr/>
        </p:nvSpPr>
        <p:spPr>
          <a:xfrm>
            <a:off x="3263780" y="4553299"/>
            <a:ext cx="118538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/>
              <a:t>5. Create JIRA</a:t>
            </a:r>
            <a:endParaRPr lang="en-US" sz="1400" dirty="0"/>
          </a:p>
        </p:txBody>
      </p:sp>
      <p:sp>
        <p:nvSpPr>
          <p:cNvPr id="36" name="TextBox 35"/>
          <p:cNvSpPr txBox="1"/>
          <p:nvPr/>
        </p:nvSpPr>
        <p:spPr>
          <a:xfrm>
            <a:off x="4537511" y="4848925"/>
            <a:ext cx="121975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400" dirty="0"/>
              <a:t>6. raise </a:t>
            </a:r>
            <a:r>
              <a:rPr lang="en-GB" sz="1400" dirty="0" err="1"/>
              <a:t>github</a:t>
            </a:r>
            <a:br>
              <a:rPr lang="en-GB" sz="1400" dirty="0"/>
            </a:br>
            <a:r>
              <a:rPr lang="en-GB" sz="1400" dirty="0"/>
              <a:t>pull request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1314511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70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14</cp:revision>
  <dcterms:created xsi:type="dcterms:W3CDTF">2012-12-14T17:23:31Z</dcterms:created>
  <dcterms:modified xsi:type="dcterms:W3CDTF">2023-03-12T11:13:27Z</dcterms:modified>
</cp:coreProperties>
</file>

<file path=docProps/thumbnail.jpeg>
</file>